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93" r:id="rId4"/>
    <p:sldId id="258" r:id="rId5"/>
    <p:sldId id="288" r:id="rId6"/>
    <p:sldId id="261" r:id="rId7"/>
    <p:sldId id="290" r:id="rId8"/>
    <p:sldId id="289" r:id="rId9"/>
    <p:sldId id="284" r:id="rId10"/>
    <p:sldId id="285" r:id="rId11"/>
    <p:sldId id="292" r:id="rId12"/>
    <p:sldId id="291" r:id="rId13"/>
    <p:sldId id="294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CEF1-8828-4849-AC1F-4F943088D85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9CEF1-8828-4849-AC1F-4F943088D85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C6AF0-E8BB-4183-808C-EDF3961E3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620486"/>
            <a:ext cx="2286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895600"/>
            <a:ext cx="7620000" cy="2765425"/>
          </a:xfrm>
        </p:spPr>
        <p:txBody>
          <a:bodyPr>
            <a:normAutofit/>
          </a:bodyPr>
          <a:lstStyle/>
          <a:p>
            <a:r>
              <a:rPr lang="en-US" dirty="0" smtClean="0"/>
              <a:t>17-3903</a:t>
            </a:r>
            <a:br>
              <a:rPr lang="en-US" dirty="0" smtClean="0"/>
            </a:br>
            <a:r>
              <a:rPr lang="en-US" dirty="0" smtClean="0"/>
              <a:t>Apartment Building</a:t>
            </a:r>
            <a:br>
              <a:rPr lang="en-US" dirty="0" smtClean="0"/>
            </a:br>
            <a:r>
              <a:rPr lang="en-US" dirty="0" smtClean="0"/>
              <a:t>Sketch Plan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dirty="0" smtClean="0"/>
              <a:t>Basics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981654"/>
            <a:ext cx="7086600" cy="4038146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49 unit apartment building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3-4 stories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Parking for 100 cars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Access off of Shadywood, lines up with the </a:t>
            </a:r>
            <a:r>
              <a:rPr lang="en-US" dirty="0" smtClean="0">
                <a:solidFill>
                  <a:schemeClr val="tx1"/>
                </a:solidFill>
              </a:rPr>
              <a:t>church access. 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884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981654"/>
            <a:ext cx="7086600" cy="4038146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County supports </a:t>
            </a:r>
            <a:r>
              <a:rPr lang="en-US" dirty="0" smtClean="0">
                <a:solidFill>
                  <a:schemeClr val="tx1"/>
                </a:solidFill>
              </a:rPr>
              <a:t>access (includes a consolidation of the drive for the business center)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Density slightly higher than </a:t>
            </a:r>
            <a:r>
              <a:rPr lang="en-US" dirty="0" smtClean="0">
                <a:solidFill>
                  <a:schemeClr val="tx1"/>
                </a:solidFill>
              </a:rPr>
              <a:t>prescribed, but can be adjusted based on lot area 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Hardcover will meet requirements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64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065"/>
            <a:ext cx="9144000" cy="546386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402"/>
            <a:ext cx="9144000" cy="671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55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647"/>
            <a:ext cx="9144000" cy="59167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647"/>
            <a:ext cx="9144000" cy="591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83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647"/>
            <a:ext cx="9144000" cy="591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569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67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8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07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06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dirty="0" smtClean="0"/>
              <a:t>Commission Issues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438400"/>
            <a:ext cx="7086600" cy="3581400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Building </a:t>
            </a:r>
            <a:r>
              <a:rPr lang="en-US" dirty="0" smtClean="0">
                <a:solidFill>
                  <a:schemeClr val="tx1"/>
                </a:solidFill>
              </a:rPr>
              <a:t>height 3-4 stories from Shadywood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Density upper range of prescribed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Architecture  Flat roof versus gabled?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189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29540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703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76</Words>
  <Application>Microsoft Office PowerPoint</Application>
  <PresentationFormat>On-screen Show (4:3)</PresentationFormat>
  <Paragraphs>17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17-3903 Apartment Building Sketch Plan</vt:lpstr>
      <vt:lpstr>Basics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Commission Issues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jbarnhart</dc:creator>
  <cp:lastModifiedBy>Jeremy Barnhart</cp:lastModifiedBy>
  <cp:revision>41</cp:revision>
  <dcterms:created xsi:type="dcterms:W3CDTF">2015-06-15T14:05:07Z</dcterms:created>
  <dcterms:modified xsi:type="dcterms:W3CDTF">2017-03-13T21:23:34Z</dcterms:modified>
</cp:coreProperties>
</file>