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93" r:id="rId4"/>
    <p:sldId id="300" r:id="rId5"/>
    <p:sldId id="258" r:id="rId6"/>
    <p:sldId id="288" r:id="rId7"/>
    <p:sldId id="298" r:id="rId8"/>
    <p:sldId id="261" r:id="rId9"/>
    <p:sldId id="290" r:id="rId10"/>
    <p:sldId id="289" r:id="rId11"/>
    <p:sldId id="295" r:id="rId12"/>
    <p:sldId id="296" r:id="rId13"/>
    <p:sldId id="299" r:id="rId14"/>
    <p:sldId id="297" r:id="rId15"/>
    <p:sldId id="284" r:id="rId16"/>
    <p:sldId id="285" r:id="rId17"/>
    <p:sldId id="292" r:id="rId18"/>
    <p:sldId id="291" r:id="rId19"/>
    <p:sldId id="301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9CEF1-8828-4849-AC1F-4F943088D8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20486"/>
            <a:ext cx="2286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895600"/>
            <a:ext cx="7620000" cy="2765425"/>
          </a:xfrm>
        </p:spPr>
        <p:txBody>
          <a:bodyPr>
            <a:normAutofit/>
          </a:bodyPr>
          <a:lstStyle/>
          <a:p>
            <a:r>
              <a:rPr lang="en-US" dirty="0" smtClean="0"/>
              <a:t>17-3944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2520 Shadywood Road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RPUD and Master Plan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654"/>
            <a:ext cx="7086600" cy="4038146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40 </a:t>
            </a:r>
            <a:r>
              <a:rPr lang="en-US" dirty="0" smtClean="0">
                <a:solidFill>
                  <a:schemeClr val="tx1"/>
                </a:solidFill>
              </a:rPr>
              <a:t>unit </a:t>
            </a: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ondominium building 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RPUD zoning (allows for flexibility)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Parking for </a:t>
            </a:r>
            <a:r>
              <a:rPr lang="en-US" dirty="0" smtClean="0">
                <a:solidFill>
                  <a:schemeClr val="tx1"/>
                </a:solidFill>
              </a:rPr>
              <a:t>84 cars (51 in lowest level)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Access off of Shadywood, lines up with the church. </a:t>
            </a: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8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Zoning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654"/>
            <a:ext cx="7086600" cy="4038146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Density </a:t>
            </a:r>
            <a:r>
              <a:rPr lang="en-US" dirty="0" smtClean="0">
                <a:solidFill>
                  <a:schemeClr val="tx1"/>
                </a:solidFill>
              </a:rPr>
              <a:t>slightly higher than </a:t>
            </a:r>
            <a:r>
              <a:rPr lang="en-US" dirty="0" smtClean="0">
                <a:solidFill>
                  <a:schemeClr val="tx1"/>
                </a:solidFill>
              </a:rPr>
              <a:t>prescribed (15.63/ 15)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Hardcover, FAR, structural cover will meet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Landscaping/ screening not yet provided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836746"/>
          </a:xfrm>
        </p:spPr>
        <p:txBody>
          <a:bodyPr/>
          <a:lstStyle/>
          <a:p>
            <a:r>
              <a:rPr lang="en-US" dirty="0" smtClean="0"/>
              <a:t>Main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390345"/>
            <a:ext cx="7086600" cy="4038146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Height.  30 foot maximum (proposes 48’8”)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Traffic. Major concern of neighborhood.  </a:t>
            </a:r>
          </a:p>
          <a:p>
            <a:pPr lvl="1"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139296"/>
              </p:ext>
            </p:extLst>
          </p:nvPr>
        </p:nvGraphicFramePr>
        <p:xfrm>
          <a:off x="2057400" y="3581400"/>
          <a:ext cx="4571998" cy="2514598"/>
        </p:xfrm>
        <a:graphic>
          <a:graphicData uri="http://schemas.openxmlformats.org/drawingml/2006/table">
            <a:tbl>
              <a:tblPr/>
              <a:tblGrid>
                <a:gridCol w="2255315"/>
                <a:gridCol w="107396"/>
                <a:gridCol w="736429"/>
                <a:gridCol w="736429"/>
                <a:gridCol w="736429"/>
              </a:tblGrid>
              <a:tr h="243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 Trip Generation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9th edition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5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5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Unit Apartment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unit Condominium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 sqft office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 sqft retail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9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15,000 sqft restaurant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39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065"/>
            <a:ext cx="9144000" cy="54638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02"/>
            <a:ext cx="9144000" cy="671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5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2" y="-2754"/>
            <a:ext cx="916741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1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5390"/>
            <a:ext cx="9144000" cy="44272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"/>
            <a:ext cx="9144000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83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0" y="533400"/>
            <a:ext cx="893445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6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2688"/>
            <a:ext cx="9144000" cy="545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51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7657"/>
            <a:ext cx="9144000" cy="28226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Sherman (A)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2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Lundquist (B)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57400"/>
            <a:ext cx="9203381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48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5386"/>
            <a:ext cx="9144000" cy="246722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Codute (C)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23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67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8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07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06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Zoning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654"/>
            <a:ext cx="7086600" cy="4038146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Staff recommends tabling, allowing for items identified to be addressed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Applicant desires a recommendation, to be received by City Council on July 10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.  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809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954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03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154</Words>
  <Application>Microsoft Office PowerPoint</Application>
  <PresentationFormat>On-screen Show (4:3)</PresentationFormat>
  <Paragraphs>62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17-3944 2520 Shadywood Road RPUD and Master Plan</vt:lpstr>
      <vt:lpstr>Basics</vt:lpstr>
      <vt:lpstr>Zoning</vt:lpstr>
      <vt:lpstr>Main 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Sherman (A)</vt:lpstr>
      <vt:lpstr>Lundquist (B)</vt:lpstr>
      <vt:lpstr>Codute (C)</vt:lpstr>
      <vt:lpstr>PowerPoint Presentation</vt:lpstr>
      <vt:lpstr>PowerPoint Presentation</vt:lpstr>
      <vt:lpstr>PowerPoint Presentation</vt:lpstr>
      <vt:lpstr>PowerPoint Presentation</vt:lpstr>
      <vt:lpstr>Zoning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jbarnhart</dc:creator>
  <cp:lastModifiedBy>Jeremy Barnhart</cp:lastModifiedBy>
  <cp:revision>45</cp:revision>
  <dcterms:created xsi:type="dcterms:W3CDTF">2015-06-15T14:05:07Z</dcterms:created>
  <dcterms:modified xsi:type="dcterms:W3CDTF">2017-06-19T21:35:14Z</dcterms:modified>
</cp:coreProperties>
</file>